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61" r:id="rId4"/>
    <p:sldId id="262" r:id="rId5"/>
    <p:sldId id="272" r:id="rId6"/>
    <p:sldId id="263" r:id="rId7"/>
    <p:sldId id="265" r:id="rId8"/>
    <p:sldId id="266" r:id="rId9"/>
    <p:sldId id="267" r:id="rId10"/>
    <p:sldId id="268" r:id="rId11"/>
    <p:sldId id="264" r:id="rId12"/>
    <p:sldId id="269" r:id="rId13"/>
    <p:sldId id="270" r:id="rId14"/>
    <p:sldId id="271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6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F6D80-BC7E-4E70-A4C0-9A13B189A3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96B49E-B591-416B-8D17-4109E05C15A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История возникновения мяча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0E4A47D-AB8E-4D6E-9BE7-E4D071D9124C}" type="parTrans" cxnId="{F0C41A0F-50FA-4F7E-A464-B584CAA29D25}">
      <dgm:prSet/>
      <dgm:spPr/>
      <dgm:t>
        <a:bodyPr/>
        <a:lstStyle/>
        <a:p>
          <a:endParaRPr lang="ru-RU"/>
        </a:p>
      </dgm:t>
    </dgm:pt>
    <dgm:pt modelId="{71A4C826-1CB1-42A3-93C2-A6F1FDD17F71}" type="sibTrans" cxnId="{F0C41A0F-50FA-4F7E-A464-B584CAA29D25}">
      <dgm:prSet/>
      <dgm:spPr/>
      <dgm:t>
        <a:bodyPr/>
        <a:lstStyle/>
        <a:p>
          <a:endParaRPr lang="ru-RU"/>
        </a:p>
      </dgm:t>
    </dgm:pt>
    <dgm:pt modelId="{1C5FE3D8-7095-44DF-AA6B-4D13C74C14E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Игры с мячом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DC76D90-7338-4892-8576-863D7B542C57}" type="parTrans" cxnId="{4493FAF6-5248-4C0D-86A6-BD4C02F3C8D0}">
      <dgm:prSet/>
      <dgm:spPr/>
      <dgm:t>
        <a:bodyPr/>
        <a:lstStyle/>
        <a:p>
          <a:endParaRPr lang="ru-RU"/>
        </a:p>
      </dgm:t>
    </dgm:pt>
    <dgm:pt modelId="{123169D5-16C6-4DEC-80EE-FFB55F2E3B6E}" type="sibTrans" cxnId="{4493FAF6-5248-4C0D-86A6-BD4C02F3C8D0}">
      <dgm:prSet/>
      <dgm:spPr/>
      <dgm:t>
        <a:bodyPr/>
        <a:lstStyle/>
        <a:p>
          <a:endParaRPr lang="ru-RU"/>
        </a:p>
      </dgm:t>
    </dgm:pt>
    <dgm:pt modelId="{56424750-77CB-48E2-B83B-ECED285C039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3. Интерактивная игра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10E5498-AB7B-4496-AA15-0856430ABA43}" type="parTrans" cxnId="{C577B899-4A33-40B1-B635-7D3ABE00C52C}">
      <dgm:prSet/>
      <dgm:spPr/>
      <dgm:t>
        <a:bodyPr/>
        <a:lstStyle/>
        <a:p>
          <a:endParaRPr lang="ru-RU"/>
        </a:p>
      </dgm:t>
    </dgm:pt>
    <dgm:pt modelId="{BC53141C-873B-44B5-B1D7-408BD4CEC36B}" type="sibTrans" cxnId="{C577B899-4A33-40B1-B635-7D3ABE00C52C}">
      <dgm:prSet/>
      <dgm:spPr/>
      <dgm:t>
        <a:bodyPr/>
        <a:lstStyle/>
        <a:p>
          <a:endParaRPr lang="ru-RU"/>
        </a:p>
      </dgm:t>
    </dgm:pt>
    <dgm:pt modelId="{DBCFB72E-FF33-4371-B4FC-C0EA2A20E86B}" type="pres">
      <dgm:prSet presAssocID="{711F6D80-BC7E-4E70-A4C0-9A13B189A3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C313C8-E458-435E-8545-C11678CCA11F}" type="pres">
      <dgm:prSet presAssocID="{8796B49E-B591-416B-8D17-4109E05C15A0}" presName="parentLin" presStyleCnt="0"/>
      <dgm:spPr/>
    </dgm:pt>
    <dgm:pt modelId="{7B09314F-61C0-42EC-91D4-CD7347BAF044}" type="pres">
      <dgm:prSet presAssocID="{8796B49E-B591-416B-8D17-4109E05C15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67D1BCF-BFF4-404F-8FC2-0D6B52D5C18B}" type="pres">
      <dgm:prSet presAssocID="{8796B49E-B591-416B-8D17-4109E05C15A0}" presName="parentText" presStyleLbl="node1" presStyleIdx="0" presStyleCnt="3" custScaleX="119794" custScaleY="109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10460-C3DF-4DD6-AA5B-4B927FE1612C}" type="pres">
      <dgm:prSet presAssocID="{8796B49E-B591-416B-8D17-4109E05C15A0}" presName="negativeSpace" presStyleCnt="0"/>
      <dgm:spPr/>
    </dgm:pt>
    <dgm:pt modelId="{2CD78D18-B4F2-48D1-A111-1CB9BDE4EB98}" type="pres">
      <dgm:prSet presAssocID="{8796B49E-B591-416B-8D17-4109E05C15A0}" presName="childText" presStyleLbl="conFgAcc1" presStyleIdx="0" presStyleCnt="3" custLinFactNeighborY="-9104">
        <dgm:presLayoutVars>
          <dgm:bulletEnabled val="1"/>
        </dgm:presLayoutVars>
      </dgm:prSet>
      <dgm:spPr/>
    </dgm:pt>
    <dgm:pt modelId="{AAFC806E-A32D-4E77-ABB4-23EF50ACD520}" type="pres">
      <dgm:prSet presAssocID="{71A4C826-1CB1-42A3-93C2-A6F1FDD17F71}" presName="spaceBetweenRectangles" presStyleCnt="0"/>
      <dgm:spPr/>
    </dgm:pt>
    <dgm:pt modelId="{023A278B-BB2C-410E-9D47-464851987F69}" type="pres">
      <dgm:prSet presAssocID="{1C5FE3D8-7095-44DF-AA6B-4D13C74C14E5}" presName="parentLin" presStyleCnt="0"/>
      <dgm:spPr/>
    </dgm:pt>
    <dgm:pt modelId="{A6F23276-29F1-4E43-A07A-F3459108EE87}" type="pres">
      <dgm:prSet presAssocID="{1C5FE3D8-7095-44DF-AA6B-4D13C74C14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477B01-A412-4A26-BE10-D2CCFA177CCB}" type="pres">
      <dgm:prSet presAssocID="{1C5FE3D8-7095-44DF-AA6B-4D13C74C14E5}" presName="parentText" presStyleLbl="node1" presStyleIdx="1" presStyleCnt="3" custScaleX="119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B5360-80DF-475F-85C0-97D15855A990}" type="pres">
      <dgm:prSet presAssocID="{1C5FE3D8-7095-44DF-AA6B-4D13C74C14E5}" presName="negativeSpace" presStyleCnt="0"/>
      <dgm:spPr/>
    </dgm:pt>
    <dgm:pt modelId="{C1C8080E-89A9-44AC-B122-13BBEE200D2C}" type="pres">
      <dgm:prSet presAssocID="{1C5FE3D8-7095-44DF-AA6B-4D13C74C14E5}" presName="childText" presStyleLbl="conFgAcc1" presStyleIdx="1" presStyleCnt="3">
        <dgm:presLayoutVars>
          <dgm:bulletEnabled val="1"/>
        </dgm:presLayoutVars>
      </dgm:prSet>
      <dgm:spPr/>
    </dgm:pt>
    <dgm:pt modelId="{A53C960A-8D5C-432E-9E3D-A76F9C9AB861}" type="pres">
      <dgm:prSet presAssocID="{123169D5-16C6-4DEC-80EE-FFB55F2E3B6E}" presName="spaceBetweenRectangles" presStyleCnt="0"/>
      <dgm:spPr/>
    </dgm:pt>
    <dgm:pt modelId="{FC60E4A8-2D14-4167-8287-27904AF2A0D9}" type="pres">
      <dgm:prSet presAssocID="{56424750-77CB-48E2-B83B-ECED285C039C}" presName="parentLin" presStyleCnt="0"/>
      <dgm:spPr/>
    </dgm:pt>
    <dgm:pt modelId="{DAE71506-16A8-479C-A79B-99FA621A383C}" type="pres">
      <dgm:prSet presAssocID="{56424750-77CB-48E2-B83B-ECED285C03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8FD8D02-9345-4FE8-85CB-FED860925E12}" type="pres">
      <dgm:prSet presAssocID="{56424750-77CB-48E2-B83B-ECED285C039C}" presName="parentText" presStyleLbl="node1" presStyleIdx="2" presStyleCnt="3" custScaleX="118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7AD1D-A436-490A-8A08-4547D5B46EF0}" type="pres">
      <dgm:prSet presAssocID="{56424750-77CB-48E2-B83B-ECED285C039C}" presName="negativeSpace" presStyleCnt="0"/>
      <dgm:spPr/>
    </dgm:pt>
    <dgm:pt modelId="{58A6F1EB-6217-4973-BA92-23D1C1EB17B1}" type="pres">
      <dgm:prSet presAssocID="{56424750-77CB-48E2-B83B-ECED285C039C}" presName="childText" presStyleLbl="conFgAcc1" presStyleIdx="2" presStyleCnt="3" custLinFactY="63966" custLinFactNeighborX="4651" custLinFactNeighborY="100000">
        <dgm:presLayoutVars>
          <dgm:bulletEnabled val="1"/>
        </dgm:presLayoutVars>
      </dgm:prSet>
      <dgm:spPr/>
    </dgm:pt>
  </dgm:ptLst>
  <dgm:cxnLst>
    <dgm:cxn modelId="{3F36B3AF-0BAF-40A7-8331-6D62146825B6}" type="presOf" srcId="{711F6D80-BC7E-4E70-A4C0-9A13B189A3BB}" destId="{DBCFB72E-FF33-4371-B4FC-C0EA2A20E86B}" srcOrd="0" destOrd="0" presId="urn:microsoft.com/office/officeart/2005/8/layout/list1"/>
    <dgm:cxn modelId="{12B11B08-F021-4ACA-B006-D5399356E0A9}" type="presOf" srcId="{1C5FE3D8-7095-44DF-AA6B-4D13C74C14E5}" destId="{B3477B01-A412-4A26-BE10-D2CCFA177CCB}" srcOrd="1" destOrd="0" presId="urn:microsoft.com/office/officeart/2005/8/layout/list1"/>
    <dgm:cxn modelId="{4493FAF6-5248-4C0D-86A6-BD4C02F3C8D0}" srcId="{711F6D80-BC7E-4E70-A4C0-9A13B189A3BB}" destId="{1C5FE3D8-7095-44DF-AA6B-4D13C74C14E5}" srcOrd="1" destOrd="0" parTransId="{BDC76D90-7338-4892-8576-863D7B542C57}" sibTransId="{123169D5-16C6-4DEC-80EE-FFB55F2E3B6E}"/>
    <dgm:cxn modelId="{2D6F17B8-61EB-4DDA-943E-CE64828CF4A4}" type="presOf" srcId="{8796B49E-B591-416B-8D17-4109E05C15A0}" destId="{C67D1BCF-BFF4-404F-8FC2-0D6B52D5C18B}" srcOrd="1" destOrd="0" presId="urn:microsoft.com/office/officeart/2005/8/layout/list1"/>
    <dgm:cxn modelId="{1885B174-F850-48DB-B040-CF642DC89FF2}" type="presOf" srcId="{56424750-77CB-48E2-B83B-ECED285C039C}" destId="{38FD8D02-9345-4FE8-85CB-FED860925E12}" srcOrd="1" destOrd="0" presId="urn:microsoft.com/office/officeart/2005/8/layout/list1"/>
    <dgm:cxn modelId="{C577B899-4A33-40B1-B635-7D3ABE00C52C}" srcId="{711F6D80-BC7E-4E70-A4C0-9A13B189A3BB}" destId="{56424750-77CB-48E2-B83B-ECED285C039C}" srcOrd="2" destOrd="0" parTransId="{A10E5498-AB7B-4496-AA15-0856430ABA43}" sibTransId="{BC53141C-873B-44B5-B1D7-408BD4CEC36B}"/>
    <dgm:cxn modelId="{DDC7A19B-B52B-47EF-852B-1BFDEC20D138}" type="presOf" srcId="{8796B49E-B591-416B-8D17-4109E05C15A0}" destId="{7B09314F-61C0-42EC-91D4-CD7347BAF044}" srcOrd="0" destOrd="0" presId="urn:microsoft.com/office/officeart/2005/8/layout/list1"/>
    <dgm:cxn modelId="{D5FE933F-EB92-4A80-B011-F5EC899661F2}" type="presOf" srcId="{1C5FE3D8-7095-44DF-AA6B-4D13C74C14E5}" destId="{A6F23276-29F1-4E43-A07A-F3459108EE87}" srcOrd="0" destOrd="0" presId="urn:microsoft.com/office/officeart/2005/8/layout/list1"/>
    <dgm:cxn modelId="{F0C41A0F-50FA-4F7E-A464-B584CAA29D25}" srcId="{711F6D80-BC7E-4E70-A4C0-9A13B189A3BB}" destId="{8796B49E-B591-416B-8D17-4109E05C15A0}" srcOrd="0" destOrd="0" parTransId="{50E4A47D-AB8E-4D6E-9BE7-E4D071D9124C}" sibTransId="{71A4C826-1CB1-42A3-93C2-A6F1FDD17F71}"/>
    <dgm:cxn modelId="{A6885559-EDC4-4C08-92F3-D571AB56B810}" type="presOf" srcId="{56424750-77CB-48E2-B83B-ECED285C039C}" destId="{DAE71506-16A8-479C-A79B-99FA621A383C}" srcOrd="0" destOrd="0" presId="urn:microsoft.com/office/officeart/2005/8/layout/list1"/>
    <dgm:cxn modelId="{CC09317A-6652-4B97-BF95-608B42DC8CB3}" type="presParOf" srcId="{DBCFB72E-FF33-4371-B4FC-C0EA2A20E86B}" destId="{89C313C8-E458-435E-8545-C11678CCA11F}" srcOrd="0" destOrd="0" presId="urn:microsoft.com/office/officeart/2005/8/layout/list1"/>
    <dgm:cxn modelId="{EA7C7748-8CD4-44ED-A976-08D5C75898C4}" type="presParOf" srcId="{89C313C8-E458-435E-8545-C11678CCA11F}" destId="{7B09314F-61C0-42EC-91D4-CD7347BAF044}" srcOrd="0" destOrd="0" presId="urn:microsoft.com/office/officeart/2005/8/layout/list1"/>
    <dgm:cxn modelId="{AF35BFFA-5B17-489C-8727-A3FB934D35EB}" type="presParOf" srcId="{89C313C8-E458-435E-8545-C11678CCA11F}" destId="{C67D1BCF-BFF4-404F-8FC2-0D6B52D5C18B}" srcOrd="1" destOrd="0" presId="urn:microsoft.com/office/officeart/2005/8/layout/list1"/>
    <dgm:cxn modelId="{0C2F63E2-C5B3-406B-A90F-CB98905F7985}" type="presParOf" srcId="{DBCFB72E-FF33-4371-B4FC-C0EA2A20E86B}" destId="{46210460-C3DF-4DD6-AA5B-4B927FE1612C}" srcOrd="1" destOrd="0" presId="urn:microsoft.com/office/officeart/2005/8/layout/list1"/>
    <dgm:cxn modelId="{26F9FD5F-17B2-4BD0-9F01-EE240B4EF23B}" type="presParOf" srcId="{DBCFB72E-FF33-4371-B4FC-C0EA2A20E86B}" destId="{2CD78D18-B4F2-48D1-A111-1CB9BDE4EB98}" srcOrd="2" destOrd="0" presId="urn:microsoft.com/office/officeart/2005/8/layout/list1"/>
    <dgm:cxn modelId="{5A0CBD3C-A008-4FED-A1F4-7F47E8796D7A}" type="presParOf" srcId="{DBCFB72E-FF33-4371-B4FC-C0EA2A20E86B}" destId="{AAFC806E-A32D-4E77-ABB4-23EF50ACD520}" srcOrd="3" destOrd="0" presId="urn:microsoft.com/office/officeart/2005/8/layout/list1"/>
    <dgm:cxn modelId="{A6ABB6F8-3FD0-4FC0-9D63-C2CD050A16C0}" type="presParOf" srcId="{DBCFB72E-FF33-4371-B4FC-C0EA2A20E86B}" destId="{023A278B-BB2C-410E-9D47-464851987F69}" srcOrd="4" destOrd="0" presId="urn:microsoft.com/office/officeart/2005/8/layout/list1"/>
    <dgm:cxn modelId="{ACF894F6-7500-462D-A5AF-7AC1062FC4AF}" type="presParOf" srcId="{023A278B-BB2C-410E-9D47-464851987F69}" destId="{A6F23276-29F1-4E43-A07A-F3459108EE87}" srcOrd="0" destOrd="0" presId="urn:microsoft.com/office/officeart/2005/8/layout/list1"/>
    <dgm:cxn modelId="{896B8123-9F80-4596-AA98-52B2B743FB83}" type="presParOf" srcId="{023A278B-BB2C-410E-9D47-464851987F69}" destId="{B3477B01-A412-4A26-BE10-D2CCFA177CCB}" srcOrd="1" destOrd="0" presId="urn:microsoft.com/office/officeart/2005/8/layout/list1"/>
    <dgm:cxn modelId="{088B8AEB-4D32-45F0-86A0-A64F81883238}" type="presParOf" srcId="{DBCFB72E-FF33-4371-B4FC-C0EA2A20E86B}" destId="{C53B5360-80DF-475F-85C0-97D15855A990}" srcOrd="5" destOrd="0" presId="urn:microsoft.com/office/officeart/2005/8/layout/list1"/>
    <dgm:cxn modelId="{8361F9AB-1850-4DDA-BE26-9FB53616D22F}" type="presParOf" srcId="{DBCFB72E-FF33-4371-B4FC-C0EA2A20E86B}" destId="{C1C8080E-89A9-44AC-B122-13BBEE200D2C}" srcOrd="6" destOrd="0" presId="urn:microsoft.com/office/officeart/2005/8/layout/list1"/>
    <dgm:cxn modelId="{6D6B0C8C-C676-4514-A74F-85C2AEECDC54}" type="presParOf" srcId="{DBCFB72E-FF33-4371-B4FC-C0EA2A20E86B}" destId="{A53C960A-8D5C-432E-9E3D-A76F9C9AB861}" srcOrd="7" destOrd="0" presId="urn:microsoft.com/office/officeart/2005/8/layout/list1"/>
    <dgm:cxn modelId="{EBBC48F7-D9AD-43E8-BC96-939413AE814B}" type="presParOf" srcId="{DBCFB72E-FF33-4371-B4FC-C0EA2A20E86B}" destId="{FC60E4A8-2D14-4167-8287-27904AF2A0D9}" srcOrd="8" destOrd="0" presId="urn:microsoft.com/office/officeart/2005/8/layout/list1"/>
    <dgm:cxn modelId="{FE93AB8A-6607-4773-9E7E-FE1902F827D1}" type="presParOf" srcId="{FC60E4A8-2D14-4167-8287-27904AF2A0D9}" destId="{DAE71506-16A8-479C-A79B-99FA621A383C}" srcOrd="0" destOrd="0" presId="urn:microsoft.com/office/officeart/2005/8/layout/list1"/>
    <dgm:cxn modelId="{A96906BF-9AF7-4964-9F14-7511AD4CEFA2}" type="presParOf" srcId="{FC60E4A8-2D14-4167-8287-27904AF2A0D9}" destId="{38FD8D02-9345-4FE8-85CB-FED860925E12}" srcOrd="1" destOrd="0" presId="urn:microsoft.com/office/officeart/2005/8/layout/list1"/>
    <dgm:cxn modelId="{E2707A41-1FF0-47FB-9B82-1B69AE2BD87C}" type="presParOf" srcId="{DBCFB72E-FF33-4371-B4FC-C0EA2A20E86B}" destId="{8027AD1D-A436-490A-8A08-4547D5B46EF0}" srcOrd="9" destOrd="0" presId="urn:microsoft.com/office/officeart/2005/8/layout/list1"/>
    <dgm:cxn modelId="{2FAD815E-3BD7-4E23-BA41-F7A49EFBA0EA}" type="presParOf" srcId="{DBCFB72E-FF33-4371-B4FC-C0EA2A20E86B}" destId="{58A6F1EB-6217-4973-BA92-23D1C1EB17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2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1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5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6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2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3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0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8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DFC3-BA8F-49A6-ADF1-854745AAD7C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B783B-D6F0-4820-948B-62E64E3E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7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20837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666240" y="1808480"/>
            <a:ext cx="9489440" cy="8385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Мой весёлый звонкий мяч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3015139"/>
            <a:ext cx="12208374" cy="82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Интерактивная презентация для воспитанников старшей группы дошкольного образовательного учреждения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2880" y="4455478"/>
            <a:ext cx="5892800" cy="153828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Гусев Леонид Евгеньевич, </a:t>
            </a:r>
          </a:p>
          <a:p>
            <a:pPr algn="l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 по физической культуре      1 категории МБОУ СОШ № 29 г. Химки,         ДО «Калейдоскоп»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4720" y="296991"/>
            <a:ext cx="8733654" cy="71901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Игры с мячом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69626" y="1365331"/>
            <a:ext cx="9765733" cy="1155431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Игры, где нет победителей и проигравших. Просто ради удовольствия.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kurobr.spb.ru/images/di/1362_1903_regular_img_25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626" y="2870092"/>
            <a:ext cx="4224858" cy="296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70092"/>
            <a:ext cx="4137498" cy="2758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07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8346" y="413723"/>
            <a:ext cx="8733654" cy="71901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Интерактивная игра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3982" y="2400336"/>
            <a:ext cx="4019266" cy="3827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880" y="2521216"/>
            <a:ext cx="2933618" cy="2751817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272716" y="6340504"/>
            <a:ext cx="385010" cy="365096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74" y="0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8346" y="413723"/>
            <a:ext cx="8733654" cy="71901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Интерактивная игра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73537" y="1669025"/>
            <a:ext cx="6976706" cy="833120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Назови вид спорта</a:t>
            </a:r>
            <a:endParaRPr lang="ru-RU" sz="4400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3743" y="2439257"/>
            <a:ext cx="1373982" cy="1308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801" y="3088257"/>
            <a:ext cx="963624" cy="903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187" y="2480411"/>
            <a:ext cx="3899193" cy="3943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Багетная рамка 5"/>
          <p:cNvSpPr/>
          <p:nvPr/>
        </p:nvSpPr>
        <p:spPr>
          <a:xfrm>
            <a:off x="1099193" y="2878624"/>
            <a:ext cx="2620481" cy="798803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1099193" y="3992164"/>
            <a:ext cx="2620481" cy="798803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Футбол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1082325" y="5105704"/>
            <a:ext cx="2637349" cy="798803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Баскетбол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893" y="3808669"/>
            <a:ext cx="896422" cy="8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74" y="-41132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8346" y="413723"/>
            <a:ext cx="8733654" cy="71901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Интерактивная игра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85270" y="1606137"/>
            <a:ext cx="8184188" cy="833120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Выбери мяч для регби</a:t>
            </a:r>
            <a:endParaRPr lang="ru-RU" sz="4400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2026" y="2583244"/>
            <a:ext cx="1373982" cy="1308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094" y="2987890"/>
            <a:ext cx="963624" cy="9039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595" y="4118492"/>
            <a:ext cx="896422" cy="8408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82678">
            <a:off x="2992696" y="4168289"/>
            <a:ext cx="2555477" cy="14479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159" y="2583244"/>
            <a:ext cx="1831883" cy="1815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936" y="2956562"/>
            <a:ext cx="1661150" cy="16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038" y="5259601"/>
            <a:ext cx="885473" cy="8720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458" y="4071751"/>
            <a:ext cx="963624" cy="9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8346" y="413723"/>
            <a:ext cx="8733654" cy="71901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Интерактивная игра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73537" y="1669025"/>
            <a:ext cx="6976706" cy="833120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Отгадай загадку</a:t>
            </a:r>
            <a:endParaRPr lang="ru-RU" sz="4400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3743" y="2439257"/>
            <a:ext cx="1373982" cy="1308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801" y="3088257"/>
            <a:ext cx="963624" cy="903907"/>
          </a:xfrm>
          <a:prstGeom prst="rect">
            <a:avLst/>
          </a:prstGeom>
        </p:spPr>
      </p:pic>
      <p:sp>
        <p:nvSpPr>
          <p:cNvPr id="6" name="Багетная рамка 5"/>
          <p:cNvSpPr/>
          <p:nvPr/>
        </p:nvSpPr>
        <p:spPr>
          <a:xfrm>
            <a:off x="1099193" y="2878624"/>
            <a:ext cx="2359153" cy="798803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Боулинг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1099193" y="3992164"/>
            <a:ext cx="2359153" cy="798803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Футбол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1082325" y="5105704"/>
            <a:ext cx="2376021" cy="798803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Волейбол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893" y="3808669"/>
            <a:ext cx="896422" cy="840869"/>
          </a:xfrm>
          <a:prstGeom prst="rect">
            <a:avLst/>
          </a:prstGeom>
        </p:spPr>
      </p:pic>
      <p:sp>
        <p:nvSpPr>
          <p:cNvPr id="15" name="Подзаголовок 3"/>
          <p:cNvSpPr txBox="1">
            <a:spLocks/>
          </p:cNvSpPr>
          <p:nvPr/>
        </p:nvSpPr>
        <p:spPr>
          <a:xfrm>
            <a:off x="3816163" y="2638504"/>
            <a:ext cx="4801378" cy="3547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пойму, ребята, кто вы?</a:t>
            </a:r>
          </a:p>
          <a:p>
            <a:pPr algn="l"/>
            <a:r>
              <a: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Птицеловы? Рыболовы?</a:t>
            </a:r>
          </a:p>
          <a:p>
            <a:pPr algn="l"/>
            <a:r>
              <a: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 невод во дворе?</a:t>
            </a:r>
          </a:p>
          <a:p>
            <a:pPr algn="l"/>
            <a:r>
              <a: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мешал бы ты игре,</a:t>
            </a:r>
          </a:p>
          <a:p>
            <a:pPr algn="l"/>
            <a:r>
              <a: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бы лучше отошёл!</a:t>
            </a:r>
          </a:p>
          <a:p>
            <a:pPr algn="l"/>
            <a:r>
              <a: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играем в …</a:t>
            </a:r>
            <a:endParaRPr lang="ru-RU" sz="28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83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213" y="4083660"/>
            <a:ext cx="5172934" cy="2774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0974" y="385990"/>
            <a:ext cx="2995901" cy="28532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8827" y="3160330"/>
            <a:ext cx="10086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Молодцы! Побед и достижений!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3760" y="276003"/>
            <a:ext cx="8778240" cy="87579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Содержание презентации</a:t>
            </a:r>
            <a:endParaRPr lang="ru-RU" sz="4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71503700"/>
              </p:ext>
            </p:extLst>
          </p:nvPr>
        </p:nvGraphicFramePr>
        <p:xfrm>
          <a:off x="2248638" y="1575073"/>
          <a:ext cx="7451213" cy="404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37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4720" y="296991"/>
            <a:ext cx="8733654" cy="71901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История возникновения мяча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69625" y="1365331"/>
            <a:ext cx="10199523" cy="167419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древние мячи к нам дошли из Египта (2000 г. до н.э.).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изготавливались из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камня, дерева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кожи и даже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папируса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имели сферическую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сфероидную форму, использовались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 и спортивных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272716" y="6240379"/>
            <a:ext cx="368968" cy="433137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142" y="3331621"/>
            <a:ext cx="1685925" cy="1447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577" y="3429000"/>
            <a:ext cx="1543050" cy="1381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865" y="3039521"/>
            <a:ext cx="2115681" cy="2190705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2487503" y="5354177"/>
            <a:ext cx="1582434" cy="574227"/>
          </a:xfrm>
          <a:prstGeom prst="wedge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Мяч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бересты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940604" y="5354177"/>
            <a:ext cx="1582434" cy="574227"/>
          </a:xfrm>
          <a:prstGeom prst="wedge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Мяч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травы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91488" y="5354177"/>
            <a:ext cx="1582434" cy="574227"/>
          </a:xfrm>
          <a:prstGeom prst="wedge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Мяч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камня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5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4720" y="296991"/>
            <a:ext cx="8733654" cy="71901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История возникновения мяча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69626" y="1365331"/>
            <a:ext cx="6716989" cy="539327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Гимнастическая игра с мячом встречалась у разных народов. </a:t>
            </a:r>
          </a:p>
          <a:p>
            <a:pPr algn="l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древнеегипетских памятниках были изображены человеческие фигуры, играющие с какими-то круглыми телами.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греков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в мяч распространилась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мужчин на всей территории, кроме Спарты, где в мяч играли и девушки.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игры соответствовали нынешним. Грекам была известна и игра в два «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с двумя партиями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римлян игра в мяч также была одним из любимейших упражнений для старых и молодых. Различались малый игровой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мяч,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надутый воздухом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среднего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размера, набитый перьями.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676" y="1365331"/>
            <a:ext cx="2486123" cy="1311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163" y="3274441"/>
            <a:ext cx="1501331" cy="1575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23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4720" y="296991"/>
            <a:ext cx="8733654" cy="71901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История возникновения мяча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69626" y="1365331"/>
            <a:ext cx="9765733" cy="471035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Мяч – предмет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сферической либо сфероидной формы, в основном используемый в играх и спортивных играх, таких как футбол, волейбол, баскетбол, гольф, теннис и в подобных 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 свойств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делает мяч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 удобными для детских и спортивных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Отсутствие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выступов и мягкость уменьшают травмоопасность.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Шарообразная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позволяет легко катиться или лететь в любом направлении на большие расстояния.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Упругость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мячу отскакивать и подпрыгивать, придавая интерес игре.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Большой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упругий сферический предмет усложняет владение им, его легче отобрать или выбить у соперника.</a:t>
            </a:r>
          </a:p>
        </p:txBody>
      </p:sp>
    </p:spTree>
    <p:extLst>
      <p:ext uri="{BB962C8B-B14F-4D97-AF65-F5344CB8AC3E}">
        <p14:creationId xmlns:p14="http://schemas.microsoft.com/office/powerpoint/2010/main" val="7549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4720" y="296991"/>
            <a:ext cx="8733654" cy="71901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Игры с мячом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69626" y="1365331"/>
            <a:ext cx="9765733" cy="471035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 мячом — спортивные или иные игры, в которых используется мяч. В большинстве игр с мячом, основной целью игры является ударить, кинуть, отбить мяч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определённым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образом, например забить его в ворота, или отбить так, чтобы противник не смог его поймать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 мячом обычно можно отнести к одной или нескольким категориям, в зависимости от цели игры, часто такие игры происходят от одной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древних игр. </a:t>
            </a:r>
          </a:p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Примерами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 категорий могут служить: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304800" y="6272463"/>
            <a:ext cx="385011" cy="401053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4720" y="296991"/>
            <a:ext cx="8733654" cy="71901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Игры с мячом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69626" y="1365331"/>
            <a:ext cx="9765733" cy="1494601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Игры, где забивают голы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мяч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попасть в ворота или другую цель. Например американский футбол, футбол, хоккей с мячом, хоккей на траве, водное поло, поло, баскетбол, гандбол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регби.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0" y="2974179"/>
            <a:ext cx="2985299" cy="180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737" y="4577159"/>
            <a:ext cx="2260747" cy="168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561" y="2883560"/>
            <a:ext cx="1824760" cy="1845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781" y="4750709"/>
            <a:ext cx="2480811" cy="16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003" y="2979891"/>
            <a:ext cx="2707453" cy="1804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056" y="4750709"/>
            <a:ext cx="2286000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3056" y="2950035"/>
            <a:ext cx="2614272" cy="1778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8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847"/>
            <a:ext cx="122083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4720" y="296991"/>
            <a:ext cx="8733654" cy="71901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Игры с мячом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69626" y="1365331"/>
            <a:ext cx="9765733" cy="1155431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Игры, где мяч нужно перекидывать через сетку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мяч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быть отбит на половину соперника так, чтобы тот не смог его отбить. Например волейбол, теннис, настольный теннис.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47" y="4208404"/>
            <a:ext cx="3312268" cy="220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817" y="3106344"/>
            <a:ext cx="3311556" cy="220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678" y="3075974"/>
            <a:ext cx="22764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23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6"/>
            <a:ext cx="12192000" cy="6847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4720" y="296991"/>
            <a:ext cx="8733654" cy="71901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Игры с мячом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69626" y="1365331"/>
            <a:ext cx="9765733" cy="1155431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Игры, где каждый игрок должен поразить мячом цель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мяч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поразить цель за наименьшее количество ударов или наибольшее количество целей за удар. Например гольф, боулинг.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621" y="3072970"/>
            <a:ext cx="3409464" cy="2531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398" y="3072970"/>
            <a:ext cx="3795341" cy="2580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63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593</Words>
  <Application>Microsoft Office PowerPoint</Application>
  <PresentationFormat>Широкоэкранный</PresentationFormat>
  <Paragraphs>62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Мой весёлый звонкий мяч</vt:lpstr>
      <vt:lpstr>Содержание презентации</vt:lpstr>
      <vt:lpstr>История возникновения мяча</vt:lpstr>
      <vt:lpstr>История возникновения мяча</vt:lpstr>
      <vt:lpstr>История возникновения мяча</vt:lpstr>
      <vt:lpstr>Игры с мячом</vt:lpstr>
      <vt:lpstr>Игры с мячом</vt:lpstr>
      <vt:lpstr>Игры с мячом</vt:lpstr>
      <vt:lpstr>Игры с мячом</vt:lpstr>
      <vt:lpstr>Игры с мячом</vt:lpstr>
      <vt:lpstr>Интерактивная игра</vt:lpstr>
      <vt:lpstr>Интерактивная игра</vt:lpstr>
      <vt:lpstr>Интерактивная игра</vt:lpstr>
      <vt:lpstr>Интерактивная игра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весёлый звонкий мяч</dc:title>
  <dc:creator>LG</dc:creator>
  <cp:lastModifiedBy>LG</cp:lastModifiedBy>
  <cp:revision>31</cp:revision>
  <dcterms:created xsi:type="dcterms:W3CDTF">2021-01-24T09:44:49Z</dcterms:created>
  <dcterms:modified xsi:type="dcterms:W3CDTF">2021-01-25T04:59:31Z</dcterms:modified>
</cp:coreProperties>
</file>